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84" r:id="rId5"/>
  </p:sldIdLst>
  <p:sldSz cx="10691813" cy="15119350"/>
  <p:notesSz cx="6858000" cy="9144000"/>
  <p:defaultTextStyle>
    <a:defPPr>
      <a:defRPr lang="en-US"/>
    </a:defPPr>
    <a:lvl1pPr marL="0" algn="l" defTabSz="526740" rtl="0" eaLnBrk="1" latinLnBrk="0" hangingPunct="1">
      <a:defRPr sz="2074" kern="1200">
        <a:solidFill>
          <a:schemeClr val="tx1"/>
        </a:solidFill>
        <a:latin typeface="+mn-lt"/>
        <a:ea typeface="+mn-ea"/>
        <a:cs typeface="+mn-cs"/>
      </a:defRPr>
    </a:lvl1pPr>
    <a:lvl2pPr marL="526740" algn="l" defTabSz="526740" rtl="0" eaLnBrk="1" latinLnBrk="0" hangingPunct="1">
      <a:defRPr sz="2074" kern="1200">
        <a:solidFill>
          <a:schemeClr val="tx1"/>
        </a:solidFill>
        <a:latin typeface="+mn-lt"/>
        <a:ea typeface="+mn-ea"/>
        <a:cs typeface="+mn-cs"/>
      </a:defRPr>
    </a:lvl2pPr>
    <a:lvl3pPr marL="1053480" algn="l" defTabSz="526740" rtl="0" eaLnBrk="1" latinLnBrk="0" hangingPunct="1">
      <a:defRPr sz="2074" kern="1200">
        <a:solidFill>
          <a:schemeClr val="tx1"/>
        </a:solidFill>
        <a:latin typeface="+mn-lt"/>
        <a:ea typeface="+mn-ea"/>
        <a:cs typeface="+mn-cs"/>
      </a:defRPr>
    </a:lvl3pPr>
    <a:lvl4pPr marL="1580220" algn="l" defTabSz="526740" rtl="0" eaLnBrk="1" latinLnBrk="0" hangingPunct="1">
      <a:defRPr sz="2074" kern="1200">
        <a:solidFill>
          <a:schemeClr val="tx1"/>
        </a:solidFill>
        <a:latin typeface="+mn-lt"/>
        <a:ea typeface="+mn-ea"/>
        <a:cs typeface="+mn-cs"/>
      </a:defRPr>
    </a:lvl4pPr>
    <a:lvl5pPr marL="2106960" algn="l" defTabSz="526740" rtl="0" eaLnBrk="1" latinLnBrk="0" hangingPunct="1">
      <a:defRPr sz="2074" kern="1200">
        <a:solidFill>
          <a:schemeClr val="tx1"/>
        </a:solidFill>
        <a:latin typeface="+mn-lt"/>
        <a:ea typeface="+mn-ea"/>
        <a:cs typeface="+mn-cs"/>
      </a:defRPr>
    </a:lvl5pPr>
    <a:lvl6pPr marL="2633701" algn="l" defTabSz="526740" rtl="0" eaLnBrk="1" latinLnBrk="0" hangingPunct="1">
      <a:defRPr sz="2074" kern="1200">
        <a:solidFill>
          <a:schemeClr val="tx1"/>
        </a:solidFill>
        <a:latin typeface="+mn-lt"/>
        <a:ea typeface="+mn-ea"/>
        <a:cs typeface="+mn-cs"/>
      </a:defRPr>
    </a:lvl6pPr>
    <a:lvl7pPr marL="3160441" algn="l" defTabSz="526740" rtl="0" eaLnBrk="1" latinLnBrk="0" hangingPunct="1">
      <a:defRPr sz="2074" kern="1200">
        <a:solidFill>
          <a:schemeClr val="tx1"/>
        </a:solidFill>
        <a:latin typeface="+mn-lt"/>
        <a:ea typeface="+mn-ea"/>
        <a:cs typeface="+mn-cs"/>
      </a:defRPr>
    </a:lvl7pPr>
    <a:lvl8pPr marL="3687181" algn="l" defTabSz="526740" rtl="0" eaLnBrk="1" latinLnBrk="0" hangingPunct="1">
      <a:defRPr sz="2074" kern="1200">
        <a:solidFill>
          <a:schemeClr val="tx1"/>
        </a:solidFill>
        <a:latin typeface="+mn-lt"/>
        <a:ea typeface="+mn-ea"/>
        <a:cs typeface="+mn-cs"/>
      </a:defRPr>
    </a:lvl8pPr>
    <a:lvl9pPr marL="4213921" algn="l" defTabSz="526740" rtl="0" eaLnBrk="1" latinLnBrk="0" hangingPunct="1">
      <a:defRPr sz="207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7F4"/>
    <a:srgbClr val="83DCEE"/>
    <a:srgbClr val="23AED7"/>
    <a:srgbClr val="309ACF"/>
    <a:srgbClr val="537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4" d="100"/>
          <a:sy n="34" d="100"/>
        </p:scale>
        <p:origin x="2659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474395"/>
            <a:ext cx="9088041" cy="5263774"/>
          </a:xfrm>
        </p:spPr>
        <p:txBody>
          <a:bodyPr anchor="b"/>
          <a:lstStyle>
            <a:lvl1pPr algn="ctr">
              <a:defRPr sz="7016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7941160"/>
            <a:ext cx="8018860" cy="3650342"/>
          </a:xfrm>
        </p:spPr>
        <p:txBody>
          <a:bodyPr/>
          <a:lstStyle>
            <a:lvl1pPr marL="0" indent="0" algn="ctr">
              <a:buNone/>
              <a:defRPr sz="2806"/>
            </a:lvl1pPr>
            <a:lvl2pPr marL="534604" indent="0" algn="ctr">
              <a:buNone/>
              <a:defRPr sz="2339"/>
            </a:lvl2pPr>
            <a:lvl3pPr marL="1069208" indent="0" algn="ctr">
              <a:buNone/>
              <a:defRPr sz="2105"/>
            </a:lvl3pPr>
            <a:lvl4pPr marL="1603812" indent="0" algn="ctr">
              <a:buNone/>
              <a:defRPr sz="1871"/>
            </a:lvl4pPr>
            <a:lvl5pPr marL="2138416" indent="0" algn="ctr">
              <a:buNone/>
              <a:defRPr sz="1871"/>
            </a:lvl5pPr>
            <a:lvl6pPr marL="2673020" indent="0" algn="ctr">
              <a:buNone/>
              <a:defRPr sz="1871"/>
            </a:lvl6pPr>
            <a:lvl7pPr marL="3207624" indent="0" algn="ctr">
              <a:buNone/>
              <a:defRPr sz="1871"/>
            </a:lvl7pPr>
            <a:lvl8pPr marL="3742228" indent="0" algn="ctr">
              <a:buNone/>
              <a:defRPr sz="1871"/>
            </a:lvl8pPr>
            <a:lvl9pPr marL="4276832" indent="0" algn="ctr">
              <a:buNone/>
              <a:defRPr sz="1871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BC56-DCC1-43CA-82D5-E33C4E59868D}" type="datetimeFigureOut">
              <a:rPr lang="tr-TR" smtClean="0"/>
              <a:t>4.09.2025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BA81-6827-4B19-9C55-9AA1BA5169C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2131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BC56-DCC1-43CA-82D5-E33C4E59868D}" type="datetimeFigureOut">
              <a:rPr lang="tr-TR" smtClean="0"/>
              <a:t>4.09.2025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BA81-6827-4B19-9C55-9AA1BA5169C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6246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804966"/>
            <a:ext cx="2305422" cy="1281295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804966"/>
            <a:ext cx="6782619" cy="12812950"/>
          </a:xfrm>
        </p:spPr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BC56-DCC1-43CA-82D5-E33C4E59868D}" type="datetimeFigureOut">
              <a:rPr lang="tr-TR" smtClean="0"/>
              <a:t>4.09.2025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BA81-6827-4B19-9C55-9AA1BA5169C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9869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BC56-DCC1-43CA-82D5-E33C4E59868D}" type="datetimeFigureOut">
              <a:rPr lang="tr-TR" smtClean="0"/>
              <a:t>4.09.2025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BA81-6827-4B19-9C55-9AA1BA5169C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3743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3769342"/>
            <a:ext cx="9221689" cy="6289229"/>
          </a:xfrm>
        </p:spPr>
        <p:txBody>
          <a:bodyPr anchor="b"/>
          <a:lstStyle>
            <a:lvl1pPr>
              <a:defRPr sz="7016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10118069"/>
            <a:ext cx="9221689" cy="3307357"/>
          </a:xfrm>
        </p:spPr>
        <p:txBody>
          <a:bodyPr/>
          <a:lstStyle>
            <a:lvl1pPr marL="0" indent="0">
              <a:buNone/>
              <a:defRPr sz="2806">
                <a:solidFill>
                  <a:schemeClr val="tx1"/>
                </a:solidFill>
              </a:defRPr>
            </a:lvl1pPr>
            <a:lvl2pPr marL="534604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2pPr>
            <a:lvl3pPr marL="1069208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60381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4pPr>
            <a:lvl5pPr marL="2138416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5pPr>
            <a:lvl6pPr marL="267302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6pPr>
            <a:lvl7pPr marL="3207624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7pPr>
            <a:lvl8pPr marL="374222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8pPr>
            <a:lvl9pPr marL="427683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BC56-DCC1-43CA-82D5-E33C4E59868D}" type="datetimeFigureOut">
              <a:rPr lang="tr-TR" smtClean="0"/>
              <a:t>4.09.2025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BA81-6827-4B19-9C55-9AA1BA5169C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6517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4024827"/>
            <a:ext cx="4544021" cy="9593089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4024827"/>
            <a:ext cx="4544021" cy="9593089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BC56-DCC1-43CA-82D5-E33C4E59868D}" type="datetimeFigureOut">
              <a:rPr lang="tr-TR" smtClean="0"/>
              <a:t>4.09.2025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BA81-6827-4B19-9C55-9AA1BA5169C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7069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04969"/>
            <a:ext cx="9221689" cy="292237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706342"/>
            <a:ext cx="4523137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5522763"/>
            <a:ext cx="4523137" cy="8123152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3706342"/>
            <a:ext cx="4545413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5522763"/>
            <a:ext cx="4545413" cy="8123152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BC56-DCC1-43CA-82D5-E33C4E59868D}" type="datetimeFigureOut">
              <a:rPr lang="tr-TR" smtClean="0"/>
              <a:t>4.09.2025</a:t>
            </a:fld>
            <a:endParaRPr lang="tr-T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BA81-6827-4B19-9C55-9AA1BA5169C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573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BC56-DCC1-43CA-82D5-E33C4E59868D}" type="datetimeFigureOut">
              <a:rPr lang="tr-TR" smtClean="0"/>
              <a:t>4.09.2025</a:t>
            </a:fld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BA81-6827-4B19-9C55-9AA1BA5169C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170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BC56-DCC1-43CA-82D5-E33C4E59868D}" type="datetimeFigureOut">
              <a:rPr lang="tr-TR" smtClean="0"/>
              <a:t>4.09.2025</a:t>
            </a:fld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BA81-6827-4B19-9C55-9AA1BA5169C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24367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2176910"/>
            <a:ext cx="5412730" cy="10744538"/>
          </a:xfr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BC56-DCC1-43CA-82D5-E33C4E59868D}" type="datetimeFigureOut">
              <a:rPr lang="tr-TR" smtClean="0"/>
              <a:t>4.09.2025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BA81-6827-4B19-9C55-9AA1BA5169C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7305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2176910"/>
            <a:ext cx="5412730" cy="10744538"/>
          </a:xfrm>
        </p:spPr>
        <p:txBody>
          <a:bodyPr anchor="t"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tr-TR" dirty="0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BC56-DCC1-43CA-82D5-E33C4E59868D}" type="datetimeFigureOut">
              <a:rPr lang="tr-TR" smtClean="0"/>
              <a:t>4.09.2025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BA81-6827-4B19-9C55-9AA1BA5169C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18420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3BC56-DCC1-43CA-82D5-E33C4E59868D}" type="datetimeFigureOut">
              <a:rPr lang="tr-TR" smtClean="0"/>
              <a:t>4.09.2025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BA81-6827-4B19-9C55-9AA1BA5169C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5997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BD03282A-917B-5A36-9720-DE87D1043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15123456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EA4DA4EA-EB83-4538-42B0-B35736D8B106}"/>
              </a:ext>
            </a:extLst>
          </p:cNvPr>
          <p:cNvSpPr txBox="1"/>
          <p:nvPr/>
        </p:nvSpPr>
        <p:spPr>
          <a:xfrm>
            <a:off x="1943100" y="6561577"/>
            <a:ext cx="681228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5400" dirty="0">
                <a:solidFill>
                  <a:schemeClr val="bg1"/>
                </a:solidFill>
              </a:rPr>
              <a:t>Eğitmenler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C004299-721C-78E1-F009-A9D82B51B961}"/>
              </a:ext>
            </a:extLst>
          </p:cNvPr>
          <p:cNvSpPr txBox="1"/>
          <p:nvPr/>
        </p:nvSpPr>
        <p:spPr>
          <a:xfrm>
            <a:off x="113939" y="3874697"/>
            <a:ext cx="10691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BOLOGNA DERS BİLGİ PAKETLERİNİN GELİŞTİRİLMESİ EĞİTİMİ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160CF0F-1767-301C-2A05-7948BAC89CB2}"/>
              </a:ext>
            </a:extLst>
          </p:cNvPr>
          <p:cNvSpPr txBox="1"/>
          <p:nvPr/>
        </p:nvSpPr>
        <p:spPr>
          <a:xfrm>
            <a:off x="811646" y="12551784"/>
            <a:ext cx="2595585" cy="572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118" dirty="0">
                <a:solidFill>
                  <a:schemeClr val="bg1"/>
                </a:solidFill>
              </a:rPr>
              <a:t>11 Eylül 2025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660411D-5544-1890-D8B8-68208B68265C}"/>
              </a:ext>
            </a:extLst>
          </p:cNvPr>
          <p:cNvSpPr txBox="1"/>
          <p:nvPr/>
        </p:nvSpPr>
        <p:spPr>
          <a:xfrm>
            <a:off x="4213321" y="12558802"/>
            <a:ext cx="2595585" cy="572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118" dirty="0">
                <a:solidFill>
                  <a:schemeClr val="bg1"/>
                </a:solidFill>
              </a:rPr>
              <a:t>SAAT:10.00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686150F-AD9F-9F01-7714-F4C42389CC48}"/>
              </a:ext>
            </a:extLst>
          </p:cNvPr>
          <p:cNvSpPr txBox="1"/>
          <p:nvPr/>
        </p:nvSpPr>
        <p:spPr>
          <a:xfrm>
            <a:off x="7847630" y="9601898"/>
            <a:ext cx="2300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</a:rPr>
              <a:t>Çevrimiçi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893D37E-1914-0F30-FBB1-F7D40704F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46" y="14009704"/>
            <a:ext cx="9296400" cy="9906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85C0795-9ADF-1C64-E8E3-2F7BEDE4EC3E}"/>
              </a:ext>
            </a:extLst>
          </p:cNvPr>
          <p:cNvSpPr txBox="1"/>
          <p:nvPr/>
        </p:nvSpPr>
        <p:spPr>
          <a:xfrm>
            <a:off x="1073173" y="7684501"/>
            <a:ext cx="8002247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solidFill>
                  <a:schemeClr val="bg1"/>
                </a:solidFill>
              </a:rPr>
              <a:t>Prof. Dr. Zeki ARSAL</a:t>
            </a:r>
          </a:p>
          <a:p>
            <a:pPr algn="ctr"/>
            <a:r>
              <a:rPr lang="tr-TR" sz="3600" dirty="0">
                <a:solidFill>
                  <a:schemeClr val="bg1"/>
                </a:solidFill>
              </a:rPr>
              <a:t>Prof. Dr. Anıl Ş.R. SÖYLEMEZ</a:t>
            </a:r>
          </a:p>
          <a:p>
            <a:pPr algn="ctr"/>
            <a:r>
              <a:rPr lang="tr-TR" sz="3600" dirty="0">
                <a:solidFill>
                  <a:schemeClr val="bg1"/>
                </a:solidFill>
              </a:rPr>
              <a:t>Dr. Öğr. Üyesi Alperen YANDI</a:t>
            </a:r>
          </a:p>
          <a:p>
            <a:pPr algn="ctr"/>
            <a:endParaRPr lang="tr-TR" sz="3600" dirty="0">
              <a:solidFill>
                <a:schemeClr val="bg1"/>
              </a:solidFill>
            </a:endParaRP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1811C04F-AA50-8579-D976-FE16CD300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996" y="10371381"/>
            <a:ext cx="2777966" cy="2752547"/>
          </a:xfrm>
          <a:prstGeom prst="rect">
            <a:avLst/>
          </a:prstGeom>
        </p:spPr>
      </p:pic>
      <p:sp>
        <p:nvSpPr>
          <p:cNvPr id="16" name="Metin kutusu 15">
            <a:extLst>
              <a:ext uri="{FF2B5EF4-FFF2-40B4-BE49-F238E27FC236}">
                <a16:creationId xmlns:a16="http://schemas.microsoft.com/office/drawing/2014/main" id="{6D7CBDB5-19D4-D2B5-B454-68913CCF2BEB}"/>
              </a:ext>
            </a:extLst>
          </p:cNvPr>
          <p:cNvSpPr txBox="1"/>
          <p:nvPr/>
        </p:nvSpPr>
        <p:spPr>
          <a:xfrm>
            <a:off x="3407231" y="11010664"/>
            <a:ext cx="335512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Eğitim katılım </a:t>
            </a:r>
          </a:p>
          <a:p>
            <a:pPr algn="ctr"/>
            <a:r>
              <a:rPr lang="tr-TR" sz="3200" dirty="0">
                <a:solidFill>
                  <a:schemeClr val="bg1"/>
                </a:solidFill>
              </a:rPr>
              <a:t>için okutunuz</a:t>
            </a:r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DD7F37AD-F85B-6311-EC49-4FEDB8C317C3}"/>
              </a:ext>
            </a:extLst>
          </p:cNvPr>
          <p:cNvSpPr/>
          <p:nvPr/>
        </p:nvSpPr>
        <p:spPr>
          <a:xfrm>
            <a:off x="6332220" y="11354475"/>
            <a:ext cx="1056714" cy="57214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C29BAB78-3D4A-9AE0-DB5E-1EF601027605}"/>
              </a:ext>
            </a:extLst>
          </p:cNvPr>
          <p:cNvSpPr txBox="1"/>
          <p:nvPr/>
        </p:nvSpPr>
        <p:spPr>
          <a:xfrm>
            <a:off x="2109438" y="1457373"/>
            <a:ext cx="6246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KALİTE KOORDİNATÖRLÜĞÜ</a:t>
            </a:r>
          </a:p>
          <a:p>
            <a:r>
              <a:rPr lang="tr-TR" sz="2000" b="1" dirty="0">
                <a:solidFill>
                  <a:schemeClr val="bg1"/>
                </a:solidFill>
              </a:rPr>
              <a:t>BOLOGNA KOORDİNATÖRLÜĞÜ</a:t>
            </a:r>
          </a:p>
        </p:txBody>
      </p:sp>
    </p:spTree>
    <p:extLst>
      <p:ext uri="{BB962C8B-B14F-4D97-AF65-F5344CB8AC3E}">
        <p14:creationId xmlns:p14="http://schemas.microsoft.com/office/powerpoint/2010/main" val="3162264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EF94B178A7E54E4FA577C83A08A7DAF5" ma:contentTypeVersion="2" ma:contentTypeDescription="Yeni belge oluşturun." ma:contentTypeScope="" ma:versionID="7363364091478a415e6d4b2f2c55d74b">
  <xsd:schema xmlns:xsd="http://www.w3.org/2001/XMLSchema" xmlns:xs="http://www.w3.org/2001/XMLSchema" xmlns:p="http://schemas.microsoft.com/office/2006/metadata/properties" xmlns:ns3="4cbb4a69-4cb0-4cf9-aa09-169e3ad797e6" targetNamespace="http://schemas.microsoft.com/office/2006/metadata/properties" ma:root="true" ma:fieldsID="bf68582f44e9760efb93296a757eb196" ns3:_="">
    <xsd:import namespace="4cbb4a69-4cb0-4cf9-aa09-169e3ad797e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bb4a69-4cb0-4cf9-aa09-169e3ad797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499410-7DD5-4ADD-BC07-DC40B6ABAE77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4cbb4a69-4cb0-4cf9-aa09-169e3ad797e6"/>
  </ds:schemaRefs>
</ds:datastoreItem>
</file>

<file path=customXml/itemProps2.xml><?xml version="1.0" encoding="utf-8"?>
<ds:datastoreItem xmlns:ds="http://schemas.openxmlformats.org/officeDocument/2006/customXml" ds:itemID="{D8EE4272-B5AB-4776-A6CE-39D68170BB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bb4a69-4cb0-4cf9-aa09-169e3ad797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D44B1D-6DB0-4881-BCF1-2ED862AEC0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7993</TotalTime>
  <Words>45</Words>
  <Application>Microsoft Office PowerPoint</Application>
  <PresentationFormat>Özel</PresentationFormat>
  <Paragraphs>12</Paragraphs>
  <Slides>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Teması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Barış Turhan</dc:creator>
  <cp:lastModifiedBy>songül yorgun</cp:lastModifiedBy>
  <cp:revision>32</cp:revision>
  <cp:lastPrinted>2023-01-16T07:41:46Z</cp:lastPrinted>
  <dcterms:created xsi:type="dcterms:W3CDTF">2022-12-19T13:45:05Z</dcterms:created>
  <dcterms:modified xsi:type="dcterms:W3CDTF">2025-09-04T12:37:34Z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0x010100EF94B178A7E54E4FA577C83A08A7DAF5</vt:lpwstr>
  </property>
</Properties>
</file>